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12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08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29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07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19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1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7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1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5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27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74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903D-A5EF-42C5-B73D-7D57467F1361}" type="datetimeFigureOut">
              <a:rPr kumimoji="1" lang="ja-JP" altLang="en-US" smtClean="0"/>
              <a:t>2024/4/30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60F6-36B3-4360-B77B-B3E5C776F1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2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05F67C-A086-26D3-3945-B5A373AD9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461B0C-F6DE-71E9-6106-FFC9FD485E13}"/>
              </a:ext>
            </a:extLst>
          </p:cNvPr>
          <p:cNvSpPr txBox="1"/>
          <p:nvPr/>
        </p:nvSpPr>
        <p:spPr>
          <a:xfrm>
            <a:off x="132609" y="6024283"/>
            <a:ext cx="964078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２０２４年４月２９日１７：１０頃　西里通り交差点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AAD51A-7CA5-9B97-014B-76732F373577}"/>
              </a:ext>
            </a:extLst>
          </p:cNvPr>
          <p:cNvSpPr txBox="1"/>
          <p:nvPr/>
        </p:nvSpPr>
        <p:spPr>
          <a:xfrm>
            <a:off x="869576" y="2106705"/>
            <a:ext cx="752161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ＧＷ期間中に事故発生</a:t>
            </a:r>
          </a:p>
        </p:txBody>
      </p:sp>
    </p:spTree>
    <p:extLst>
      <p:ext uri="{BB962C8B-B14F-4D97-AF65-F5344CB8AC3E}">
        <p14:creationId xmlns:p14="http://schemas.microsoft.com/office/powerpoint/2010/main" val="213710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458C30-27A5-6740-AFC2-8458BD5F5363}"/>
              </a:ext>
            </a:extLst>
          </p:cNvPr>
          <p:cNvSpPr txBox="1"/>
          <p:nvPr/>
        </p:nvSpPr>
        <p:spPr>
          <a:xfrm>
            <a:off x="80682" y="430307"/>
            <a:ext cx="9412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ＧＷに入って、交通量が増大！</a:t>
            </a:r>
            <a:endParaRPr kumimoji="1" lang="en-US" altLang="ja-JP" sz="8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8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交差点</a:t>
            </a:r>
            <a:r>
              <a:rPr kumimoji="1" lang="ja-JP" altLang="en-US" sz="8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では十分に注意！ご安全に！</a:t>
            </a:r>
          </a:p>
        </p:txBody>
      </p:sp>
    </p:spTree>
    <p:extLst>
      <p:ext uri="{BB962C8B-B14F-4D97-AF65-F5344CB8AC3E}">
        <p14:creationId xmlns:p14="http://schemas.microsoft.com/office/powerpoint/2010/main" val="328963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262</TotalTime>
  <Words>31</Words>
  <Application>Microsoft Office PowerPoint</Application>
  <PresentationFormat>A4 210 x 297 mm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HGP創英角ﾎﾟｯﾌﾟ体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淳太 井上</dc:creator>
  <cp:lastModifiedBy>淳太 井上</cp:lastModifiedBy>
  <cp:revision>1</cp:revision>
  <cp:lastPrinted>2024-04-30T01:27:35Z</cp:lastPrinted>
  <dcterms:created xsi:type="dcterms:W3CDTF">2024-04-30T01:22:59Z</dcterms:created>
  <dcterms:modified xsi:type="dcterms:W3CDTF">2024-04-30T05:45:38Z</dcterms:modified>
</cp:coreProperties>
</file>